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9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47A-8497-46AC-9F14-C5D4DA8516B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0762-8A20-4A20-BEF9-6402605FC67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806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47A-8497-46AC-9F14-C5D4DA8516B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0762-8A20-4A20-BEF9-6402605FC67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015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47A-8497-46AC-9F14-C5D4DA8516B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0762-8A20-4A20-BEF9-6402605FC67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515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47A-8497-46AC-9F14-C5D4DA8516B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0762-8A20-4A20-BEF9-6402605FC67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571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47A-8497-46AC-9F14-C5D4DA8516B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0762-8A20-4A20-BEF9-6402605FC67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499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47A-8497-46AC-9F14-C5D4DA8516B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0762-8A20-4A20-BEF9-6402605FC67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6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47A-8497-46AC-9F14-C5D4DA8516B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0762-8A20-4A20-BEF9-6402605FC67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164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47A-8497-46AC-9F14-C5D4DA8516B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0762-8A20-4A20-BEF9-6402605FC67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156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47A-8497-46AC-9F14-C5D4DA8516B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0762-8A20-4A20-BEF9-6402605FC67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85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47A-8497-46AC-9F14-C5D4DA8516B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0762-8A20-4A20-BEF9-6402605FC67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7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47A-8497-46AC-9F14-C5D4DA8516B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0762-8A20-4A20-BEF9-6402605FC67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394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C5247A-8497-46AC-9F14-C5D4DA8516B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DA0762-8A20-4A20-BEF9-6402605FC67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9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728D40-0658-DE93-6521-E953FBC6D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168"/>
            <a:ext cx="7772400" cy="2387600"/>
          </a:xfrm>
        </p:spPr>
        <p:txBody>
          <a:bodyPr/>
          <a:lstStyle/>
          <a:p>
            <a:r>
              <a:rPr lang="en-US" dirty="0" err="1"/>
              <a:t>Nutrizione</a:t>
            </a:r>
            <a:r>
              <a:rPr lang="en-US" dirty="0"/>
              <a:t> per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giovani</a:t>
            </a:r>
            <a:r>
              <a:rPr lang="en-US" dirty="0"/>
              <a:t> Judoka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77BA26B-9351-3869-C143-A5BCEABA9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35981"/>
            <a:ext cx="6858000" cy="1655762"/>
          </a:xfrm>
        </p:spPr>
        <p:txBody>
          <a:bodyPr/>
          <a:lstStyle/>
          <a:p>
            <a:r>
              <a:rPr lang="en-US" dirty="0"/>
              <a:t>Budokan 26 Settembre 2026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67FBB3A-3F2D-592A-889E-1A196B585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378" y="3639017"/>
            <a:ext cx="3015883" cy="310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918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F8A340-88DC-25C4-597E-7CE77FEE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 </a:t>
            </a:r>
            <a:r>
              <a:rPr lang="en-US" dirty="0" err="1"/>
              <a:t>biochimica</a:t>
            </a:r>
            <a:r>
              <a:rPr lang="en-US" dirty="0"/>
              <a:t> del </a:t>
            </a:r>
            <a:r>
              <a:rPr lang="en-US" dirty="0" err="1"/>
              <a:t>cibo</a:t>
            </a:r>
            <a:endParaRPr lang="en-US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2312F0FE-995D-74AD-0684-2E5B000455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1099" y="1825625"/>
            <a:ext cx="652180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909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6ED831-3399-187D-D7B6-903EFC6A4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 </a:t>
            </a:r>
            <a:r>
              <a:rPr lang="en-US" dirty="0" err="1"/>
              <a:t>cosa</a:t>
            </a:r>
            <a:r>
              <a:rPr lang="en-US" dirty="0"/>
              <a:t> </a:t>
            </a:r>
            <a:r>
              <a:rPr lang="en-US" dirty="0" err="1"/>
              <a:t>siamo</a:t>
            </a:r>
            <a:r>
              <a:rPr lang="en-US" dirty="0"/>
              <a:t> </a:t>
            </a:r>
            <a:r>
              <a:rPr lang="en-US" dirty="0" err="1"/>
              <a:t>fatti</a:t>
            </a:r>
            <a:r>
              <a:rPr lang="en-US" dirty="0"/>
              <a:t>?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1A629103-C53D-08BB-5074-3BBA904EF4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2625" y="1825625"/>
            <a:ext cx="363874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71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E0FF9F-D0C1-1244-56EB-BC61DD872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 </a:t>
            </a:r>
            <a:r>
              <a:rPr lang="en-US" dirty="0" err="1"/>
              <a:t>quali</a:t>
            </a:r>
            <a:r>
              <a:rPr lang="en-US" dirty="0"/>
              <a:t> </a:t>
            </a:r>
            <a:r>
              <a:rPr lang="en-US" dirty="0" err="1"/>
              <a:t>carburanti</a:t>
            </a:r>
            <a:r>
              <a:rPr lang="en-US" dirty="0"/>
              <a:t> </a:t>
            </a:r>
            <a:r>
              <a:rPr lang="en-US" dirty="0" err="1"/>
              <a:t>abbiamo</a:t>
            </a:r>
            <a:r>
              <a:rPr lang="en-US" dirty="0"/>
              <a:t> Bisogno?</a:t>
            </a:r>
          </a:p>
        </p:txBody>
      </p:sp>
      <p:pic>
        <p:nvPicPr>
          <p:cNvPr id="4" name="Segnaposto contenuto 3" descr="Come scegliere un'auto ibrida? Ecco i consigli per l'acquisto!">
            <a:extLst>
              <a:ext uri="{FF2B5EF4-FFF2-40B4-BE49-F238E27FC236}">
                <a16:creationId xmlns:a16="http://schemas.microsoft.com/office/drawing/2014/main" id="{34E51190-5669-990B-31FD-7EDA7BEA96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6170" y="2438672"/>
            <a:ext cx="5611660" cy="312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082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043C61-D28F-55E9-4F01-7891C5A19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Come </a:t>
            </a:r>
            <a:r>
              <a:rPr lang="en-US" dirty="0" err="1"/>
              <a:t>dobbiamo</a:t>
            </a:r>
            <a:r>
              <a:rPr lang="en-US" dirty="0"/>
              <a:t> </a:t>
            </a:r>
            <a:r>
              <a:rPr lang="en-US" dirty="0" err="1"/>
              <a:t>nutrirci</a:t>
            </a:r>
            <a:r>
              <a:rPr lang="en-US" dirty="0"/>
              <a:t>?</a:t>
            </a:r>
          </a:p>
        </p:txBody>
      </p:sp>
      <p:pic>
        <p:nvPicPr>
          <p:cNvPr id="8" name="Immagine 7" descr="La Piramide Alimentare aggiornata della SINU: un modello di salute e  sostenibilità per il futuro – SINUPE">
            <a:extLst>
              <a:ext uri="{FF2B5EF4-FFF2-40B4-BE49-F238E27FC236}">
                <a16:creationId xmlns:a16="http://schemas.microsoft.com/office/drawing/2014/main" id="{671EB7FE-960E-FACA-85D6-25B14D9AE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83" y="1711234"/>
            <a:ext cx="6534034" cy="514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60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1DBBBE-9398-F5E4-F44F-5AE5BD152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Salute, performance e </a:t>
            </a:r>
            <a:r>
              <a:rPr lang="en-US" dirty="0" err="1"/>
              <a:t>longevità</a:t>
            </a:r>
            <a:r>
              <a:rPr lang="en-US" dirty="0"/>
              <a:t>!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A152C13-D800-2241-BC70-7FC33D636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32" y="1690689"/>
            <a:ext cx="8515350" cy="468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45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34</Words>
  <Application>Microsoft Office PowerPoint</Application>
  <PresentationFormat>Presentazione su schermo (4:3)</PresentationFormat>
  <Paragraphs>7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Tema di Office</vt:lpstr>
      <vt:lpstr>Nutrizione per i giovani Judoka</vt:lpstr>
      <vt:lpstr>La biochimica del cibo</vt:lpstr>
      <vt:lpstr>Di cosa siamo fatti?</vt:lpstr>
      <vt:lpstr>Di quali carburanti abbiamo Bisogno?</vt:lpstr>
      <vt:lpstr>Come dobbiamo nutrirci?</vt:lpstr>
      <vt:lpstr>Salute, performance e longevità!</vt:lpstr>
    </vt:vector>
  </TitlesOfParts>
  <Company>Alma Mater Studiorum - Universita di Bologna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Antonello Lorenzini</dc:creator>
  <cp:lastModifiedBy>Antonello Lorenzini</cp:lastModifiedBy>
  <cp:revision>1</cp:revision>
  <dcterms:created xsi:type="dcterms:W3CDTF">2026-09-21T08:35:06Z</dcterms:created>
  <dcterms:modified xsi:type="dcterms:W3CDTF">2026-09-21T08:52:06Z</dcterms:modified>
</cp:coreProperties>
</file>